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59" r:id="rId3"/>
    <p:sldId id="274" r:id="rId4"/>
    <p:sldId id="271" r:id="rId5"/>
    <p:sldId id="269" r:id="rId6"/>
    <p:sldId id="276" r:id="rId7"/>
    <p:sldId id="277" r:id="rId8"/>
    <p:sldId id="278" r:id="rId9"/>
    <p:sldId id="279" r:id="rId10"/>
    <p:sldId id="280" r:id="rId11"/>
  </p:sldIdLst>
  <p:sldSz cx="12192000" cy="6858000"/>
  <p:notesSz cx="6858000" cy="9144000"/>
  <p:embeddedFontLst>
    <p:embeddedFont>
      <p:font typeface="Adobe Gothic Std B" panose="020B0800000000000000" charset="-128"/>
      <p:bold r:id="rId12"/>
    </p:embeddedFont>
    <p:embeddedFont>
      <p:font typeface="Aharoni" panose="02010803020104030203" pitchFamily="2" charset="-79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oper Black" panose="0208090404030B020404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C7E"/>
    <a:srgbClr val="9CF6FF"/>
    <a:srgbClr val="FFD895"/>
    <a:srgbClr val="9C9CFF"/>
    <a:srgbClr val="87E3D1"/>
    <a:srgbClr val="CEBEFF"/>
    <a:srgbClr val="FFB8AA"/>
    <a:srgbClr val="C4C4FF"/>
    <a:srgbClr val="EE3338"/>
    <a:srgbClr val="90D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38" y="84"/>
      </p:cViewPr>
      <p:guideLst>
        <p:guide orient="horz" pos="3249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14BB-E2DC-48D9-AE25-CD873BD39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37256-D4E1-40F3-8468-98B12626F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FB2E2-E899-479A-A932-F482CF22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65D1-224A-4909-B71A-0B14B09C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64527-DFEB-4E6B-AF0A-DB76B609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792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490E-B59B-45DE-9425-AF7EB54D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10F83-4E84-4A6F-9216-BC45B217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5D08D-2F73-41B1-8369-4F65BCA5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9CD4-F681-49D4-8755-3A024826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DE1F-6E53-4145-B231-8C49D15B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424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3B5DB-D317-45FD-A804-E0A14DC5E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183E3-4FA7-4208-AD75-E4A6D753A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ECF2D-A0F2-41AF-8D80-91326775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1B883-4531-4062-8FF4-8F8A7F68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DE15-ECE3-4237-BDA5-3F050A4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313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0DDB-2BE3-4104-A052-8609D813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C350-D69D-4EAD-AD4F-F92E5BA1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F0F8-299B-4F2D-A110-24C4D41C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E3FCE-DCED-42C9-8A21-5678A174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1FCF4-36F9-4AE5-A34D-929B36B2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400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DD20-F438-43D1-B118-C7AA21BC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7C670-8CF3-4838-9417-A9281F6D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3162A-CB08-454C-AFF8-1C145671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3479E-07FF-4A17-91A8-8D5406F2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3EBEC-DAC1-459A-B473-C8594A29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72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182-297D-4231-9E73-2B304CDE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43B03-855C-4346-B692-71C37E654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7FF49-4107-46D9-BF01-BA9A86EE1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5B681-2686-497E-8D41-9FDAECA9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5883C-7713-4AD1-A2F4-8D0C696A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BB12F-7814-4963-B93F-1162F683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314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BB45-9A95-4922-9DC4-D27E8C4F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2A220-E607-4EAF-ADE2-F169F9FC8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C8D92-DE02-489A-91EF-0D025AC8B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B9C2C-C60C-4C5C-B956-2410C3A48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5C566-3696-43E9-8D15-6A5D989F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F6947-4858-4D1C-AA2A-5BAB11BE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6EED-95FC-4186-8675-EC8AED24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B9315-728F-4EDB-AE4F-1D1DC29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426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5CB3-69B7-4355-B554-5122E98E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9908-5065-4628-ABCA-A8A1059D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4BCE-F377-4790-9A12-B1C910F1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C7843-853B-417F-ADDE-02691A4D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398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1BEA1-D94F-4FB2-8A26-BAEAE7AD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008A8-56C7-4FFD-8139-E01F33AB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7F887-9BBE-440B-A75A-CBB1B117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545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E1EB-DDC1-4E22-87D6-D8CC47FF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B9E4-8403-4007-965C-E457A703A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82686-E380-46EA-9AD3-389E88EE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A6510-EA0E-455D-B838-B45939A2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90573-0C99-4AC3-9B7D-E15CF9E9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C34E5-7FD6-4AFC-9446-204F43B6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594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F838-8735-43E5-B61F-F5BB882F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0902E-E9BE-410F-9C4B-2BCB0D534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7A37E-B0BC-4BC8-8861-C6D1D5644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86B65-FC6B-407F-81F7-CDFB733D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1952-5A8C-4370-B95E-E392ECCF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A361A-1F64-4FB9-A8B3-B93650C7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79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8D00-55DC-49AA-8579-0F7E8EDF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4359D-0B27-4BC8-BDEA-2E412C4D0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880DB-EB63-404E-9989-A90EC95BE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FD968-584E-48E0-8E51-1BE98BC0921A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286A-7387-4DDB-902E-516C45A48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C0F3-E1A0-4B9C-9F79-74F684BEF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A492-1CA4-43C1-A056-D35B5670C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06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5.xml"/><Relationship Id="rId5" Type="http://schemas.openxmlformats.org/officeDocument/2006/relationships/slide" Target="slide9.xml"/><Relationship Id="rId10" Type="http://schemas.openxmlformats.org/officeDocument/2006/relationships/image" Target="../media/image13.sv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6.png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513FCA-C4C7-419D-98A2-5C30A9E6526E}"/>
              </a:ext>
            </a:extLst>
          </p:cNvPr>
          <p:cNvSpPr/>
          <p:nvPr/>
        </p:nvSpPr>
        <p:spPr>
          <a:xfrm>
            <a:off x="1034052" y="203912"/>
            <a:ext cx="9963475" cy="6379624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E049-D1AF-43F0-89C0-017F3F6740EF}"/>
              </a:ext>
            </a:extLst>
          </p:cNvPr>
          <p:cNvSpPr/>
          <p:nvPr/>
        </p:nvSpPr>
        <p:spPr>
          <a:xfrm>
            <a:off x="1034052" y="203912"/>
            <a:ext cx="4668496" cy="6379624"/>
          </a:xfrm>
          <a:prstGeom prst="rect">
            <a:avLst/>
          </a:prstGeom>
          <a:solidFill>
            <a:srgbClr val="C1F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A8FC38-763A-4434-960D-5CB10D50F8A6}"/>
              </a:ext>
            </a:extLst>
          </p:cNvPr>
          <p:cNvSpPr/>
          <p:nvPr/>
        </p:nvSpPr>
        <p:spPr>
          <a:xfrm>
            <a:off x="1096102" y="322129"/>
            <a:ext cx="4544396" cy="2474531"/>
          </a:xfrm>
          <a:custGeom>
            <a:avLst/>
            <a:gdLst>
              <a:gd name="connsiteX0" fmla="*/ 257373 w 5799512"/>
              <a:gd name="connsiteY0" fmla="*/ 178876 h 3514179"/>
              <a:gd name="connsiteX1" fmla="*/ 827216 w 5799512"/>
              <a:gd name="connsiteY1" fmla="*/ 1888406 h 3514179"/>
              <a:gd name="connsiteX2" fmla="*/ 1397060 w 5799512"/>
              <a:gd name="connsiteY2" fmla="*/ 1066771 h 3514179"/>
              <a:gd name="connsiteX3" fmla="*/ 1529581 w 5799512"/>
              <a:gd name="connsiteY3" fmla="*/ 3266632 h 3514179"/>
              <a:gd name="connsiteX4" fmla="*/ 1821129 w 5799512"/>
              <a:gd name="connsiteY4" fmla="*/ 3279884 h 3514179"/>
              <a:gd name="connsiteX5" fmla="*/ 1807877 w 5799512"/>
              <a:gd name="connsiteY5" fmla="*/ 1636615 h 3514179"/>
              <a:gd name="connsiteX6" fmla="*/ 2801790 w 5799512"/>
              <a:gd name="connsiteY6" fmla="*/ 1663119 h 3514179"/>
              <a:gd name="connsiteX7" fmla="*/ 3292121 w 5799512"/>
              <a:gd name="connsiteY7" fmla="*/ 1066771 h 3514179"/>
              <a:gd name="connsiteX8" fmla="*/ 4259529 w 5799512"/>
              <a:gd name="connsiteY8" fmla="*/ 1464336 h 3514179"/>
              <a:gd name="connsiteX9" fmla="*/ 5385964 w 5799512"/>
              <a:gd name="connsiteY9" fmla="*/ 1093276 h 3514179"/>
              <a:gd name="connsiteX10" fmla="*/ 5372712 w 5799512"/>
              <a:gd name="connsiteY10" fmla="*/ 152371 h 3514179"/>
              <a:gd name="connsiteX11" fmla="*/ 257373 w 5799512"/>
              <a:gd name="connsiteY11" fmla="*/ 178876 h 351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9512" h="3514179">
                <a:moveTo>
                  <a:pt x="257373" y="178876"/>
                </a:moveTo>
                <a:cubicBezTo>
                  <a:pt x="-500210" y="468215"/>
                  <a:pt x="637268" y="1740424"/>
                  <a:pt x="827216" y="1888406"/>
                </a:cubicBezTo>
                <a:cubicBezTo>
                  <a:pt x="1017164" y="2036389"/>
                  <a:pt x="1279999" y="837067"/>
                  <a:pt x="1397060" y="1066771"/>
                </a:cubicBezTo>
                <a:cubicBezTo>
                  <a:pt x="1514121" y="1296475"/>
                  <a:pt x="1458903" y="2897780"/>
                  <a:pt x="1529581" y="3266632"/>
                </a:cubicBezTo>
                <a:cubicBezTo>
                  <a:pt x="1600259" y="3635484"/>
                  <a:pt x="1774746" y="3551553"/>
                  <a:pt x="1821129" y="3279884"/>
                </a:cubicBezTo>
                <a:cubicBezTo>
                  <a:pt x="1867512" y="3008215"/>
                  <a:pt x="1644434" y="1906076"/>
                  <a:pt x="1807877" y="1636615"/>
                </a:cubicBezTo>
                <a:cubicBezTo>
                  <a:pt x="1971320" y="1367154"/>
                  <a:pt x="2554416" y="1758093"/>
                  <a:pt x="2801790" y="1663119"/>
                </a:cubicBezTo>
                <a:cubicBezTo>
                  <a:pt x="3049164" y="1568145"/>
                  <a:pt x="3049165" y="1099901"/>
                  <a:pt x="3292121" y="1066771"/>
                </a:cubicBezTo>
                <a:cubicBezTo>
                  <a:pt x="3535077" y="1033641"/>
                  <a:pt x="3910555" y="1459919"/>
                  <a:pt x="4259529" y="1464336"/>
                </a:cubicBezTo>
                <a:cubicBezTo>
                  <a:pt x="4608503" y="1468754"/>
                  <a:pt x="5200434" y="1311937"/>
                  <a:pt x="5385964" y="1093276"/>
                </a:cubicBezTo>
                <a:cubicBezTo>
                  <a:pt x="5571494" y="874615"/>
                  <a:pt x="6223060" y="300354"/>
                  <a:pt x="5372712" y="152371"/>
                </a:cubicBezTo>
                <a:cubicBezTo>
                  <a:pt x="4522364" y="4388"/>
                  <a:pt x="1014956" y="-110463"/>
                  <a:pt x="257373" y="178876"/>
                </a:cubicBezTo>
                <a:close/>
              </a:path>
            </a:pathLst>
          </a:custGeom>
          <a:solidFill>
            <a:srgbClr val="FFD1D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27000"/>
            <a:bevelB w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1F449-4516-4B10-A7B0-B12E3D980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 rot="536525">
            <a:off x="3096907" y="1588032"/>
            <a:ext cx="2743270" cy="4781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5ECA1D-6A20-42F0-806C-D8753CDA0B88}"/>
              </a:ext>
            </a:extLst>
          </p:cNvPr>
          <p:cNvSpPr/>
          <p:nvPr/>
        </p:nvSpPr>
        <p:spPr>
          <a:xfrm>
            <a:off x="1034052" y="203911"/>
            <a:ext cx="9963475" cy="401156"/>
          </a:xfrm>
          <a:prstGeom prst="rect">
            <a:avLst/>
          </a:prstGeom>
          <a:solidFill>
            <a:srgbClr val="FCE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13B4AD-D408-4988-BE30-4EBA98408E51}"/>
              </a:ext>
            </a:extLst>
          </p:cNvPr>
          <p:cNvSpPr/>
          <p:nvPr/>
        </p:nvSpPr>
        <p:spPr>
          <a:xfrm>
            <a:off x="1153308" y="274464"/>
            <a:ext cx="259487" cy="259487"/>
          </a:xfrm>
          <a:prstGeom prst="ellipse">
            <a:avLst/>
          </a:prstGeom>
          <a:solidFill>
            <a:srgbClr val="CE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DA6489-4E34-4596-ACF3-4579A0494135}"/>
              </a:ext>
            </a:extLst>
          </p:cNvPr>
          <p:cNvSpPr/>
          <p:nvPr/>
        </p:nvSpPr>
        <p:spPr>
          <a:xfrm>
            <a:off x="1482304" y="274464"/>
            <a:ext cx="259487" cy="259487"/>
          </a:xfrm>
          <a:prstGeom prst="ellipse">
            <a:avLst/>
          </a:prstGeom>
          <a:solidFill>
            <a:srgbClr val="90D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E11051-C811-4070-802B-840BF49F4748}"/>
              </a:ext>
            </a:extLst>
          </p:cNvPr>
          <p:cNvSpPr/>
          <p:nvPr/>
        </p:nvSpPr>
        <p:spPr>
          <a:xfrm>
            <a:off x="1803841" y="267867"/>
            <a:ext cx="259487" cy="259487"/>
          </a:xfrm>
          <a:prstGeom prst="ellipse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328D52-4648-4ED8-8CFF-6E451294564E}"/>
              </a:ext>
            </a:extLst>
          </p:cNvPr>
          <p:cNvSpPr/>
          <p:nvPr/>
        </p:nvSpPr>
        <p:spPr>
          <a:xfrm>
            <a:off x="6396987" y="3216960"/>
            <a:ext cx="3406740" cy="665883"/>
          </a:xfrm>
          <a:prstGeom prst="roundRect">
            <a:avLst>
              <a:gd name="adj" fmla="val 50000"/>
            </a:avLst>
          </a:prstGeom>
          <a:solidFill>
            <a:srgbClr val="FDFFB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1D8356-CCFE-4E62-8514-C49860A1E5A1}"/>
              </a:ext>
            </a:extLst>
          </p:cNvPr>
          <p:cNvSpPr/>
          <p:nvPr/>
        </p:nvSpPr>
        <p:spPr>
          <a:xfrm>
            <a:off x="6396987" y="4035548"/>
            <a:ext cx="3406740" cy="665883"/>
          </a:xfrm>
          <a:prstGeom prst="roundRect">
            <a:avLst>
              <a:gd name="adj" fmla="val 50000"/>
            </a:avLst>
          </a:prstGeom>
          <a:solidFill>
            <a:srgbClr val="CBFFB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8469A-A762-4BBA-AAF2-39A37CEDE999}"/>
              </a:ext>
            </a:extLst>
          </p:cNvPr>
          <p:cNvSpPr txBox="1"/>
          <p:nvPr/>
        </p:nvSpPr>
        <p:spPr>
          <a:xfrm>
            <a:off x="4852646" y="206350"/>
            <a:ext cx="21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My Presentation</a:t>
            </a:r>
            <a:endParaRPr lang="en-ID" dirty="0">
              <a:latin typeface="Cooper Black" panose="0208090404030B0204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011157-3C29-4A65-AE64-9D1F7C58F8D8}"/>
              </a:ext>
            </a:extLst>
          </p:cNvPr>
          <p:cNvSpPr txBox="1"/>
          <p:nvPr/>
        </p:nvSpPr>
        <p:spPr>
          <a:xfrm>
            <a:off x="6254822" y="1254139"/>
            <a:ext cx="4410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ooper Black" panose="0208090404030B020404" pitchFamily="18" charset="0"/>
              </a:rPr>
              <a:t>Sign - In</a:t>
            </a:r>
            <a:endParaRPr lang="en-ID" sz="8000" dirty="0">
              <a:latin typeface="Cooper Black" panose="0208090404030B0204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B46F4-D342-4B04-A678-E132F4DB9820}"/>
              </a:ext>
            </a:extLst>
          </p:cNvPr>
          <p:cNvSpPr txBox="1"/>
          <p:nvPr/>
        </p:nvSpPr>
        <p:spPr>
          <a:xfrm>
            <a:off x="6196264" y="1241147"/>
            <a:ext cx="4410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9CF6FF"/>
                </a:solidFill>
                <a:latin typeface="Cooper Black" panose="0208090404030B020404" pitchFamily="18" charset="0"/>
              </a:rPr>
              <a:t>S</a:t>
            </a:r>
            <a:r>
              <a:rPr lang="en-US" sz="8000" dirty="0">
                <a:solidFill>
                  <a:srgbClr val="FDFFB6"/>
                </a:solidFill>
                <a:latin typeface="Cooper Black" panose="0208090404030B020404" pitchFamily="18" charset="0"/>
              </a:rPr>
              <a:t>i</a:t>
            </a:r>
            <a:r>
              <a:rPr lang="en-US" sz="8000" dirty="0">
                <a:solidFill>
                  <a:srgbClr val="CEBEFF"/>
                </a:solidFill>
                <a:latin typeface="Cooper Black" panose="0208090404030B020404" pitchFamily="18" charset="0"/>
              </a:rPr>
              <a:t>g</a:t>
            </a:r>
            <a:r>
              <a:rPr lang="en-US" sz="8000" dirty="0">
                <a:solidFill>
                  <a:srgbClr val="90D497"/>
                </a:solidFill>
                <a:latin typeface="Cooper Black" panose="0208090404030B020404" pitchFamily="18" charset="0"/>
              </a:rPr>
              <a:t>n</a:t>
            </a:r>
            <a:r>
              <a:rPr lang="en-US" sz="8000" dirty="0">
                <a:solidFill>
                  <a:srgbClr val="EE3338"/>
                </a:solidFill>
                <a:latin typeface="Cooper Black" panose="0208090404030B020404" pitchFamily="18" charset="0"/>
              </a:rPr>
              <a:t> - </a:t>
            </a:r>
            <a:r>
              <a:rPr lang="en-US" sz="8000" dirty="0">
                <a:solidFill>
                  <a:srgbClr val="9CF6FF"/>
                </a:solidFill>
                <a:latin typeface="Cooper Black" panose="0208090404030B020404" pitchFamily="18" charset="0"/>
              </a:rPr>
              <a:t>I</a:t>
            </a:r>
            <a:r>
              <a:rPr lang="en-US" sz="8000" dirty="0">
                <a:solidFill>
                  <a:srgbClr val="FDFFB6"/>
                </a:solidFill>
                <a:latin typeface="Cooper Black" panose="0208090404030B020404" pitchFamily="18" charset="0"/>
              </a:rPr>
              <a:t>n</a:t>
            </a:r>
            <a:endParaRPr lang="en-ID" sz="8000" dirty="0">
              <a:solidFill>
                <a:srgbClr val="FDFFB6"/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7F07DC-0440-4BE1-9516-040C304FCD39}"/>
              </a:ext>
            </a:extLst>
          </p:cNvPr>
          <p:cNvSpPr/>
          <p:nvPr/>
        </p:nvSpPr>
        <p:spPr>
          <a:xfrm>
            <a:off x="9998805" y="3530335"/>
            <a:ext cx="721895" cy="721895"/>
          </a:xfrm>
          <a:prstGeom prst="ellipse">
            <a:avLst/>
          </a:prstGeom>
          <a:solidFill>
            <a:srgbClr val="FFD7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F6DD76B-B9A4-46B9-A4CB-1DBBB1995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5560" y="3349324"/>
            <a:ext cx="401155" cy="40115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3F09A13-D5B5-4EE2-B8F9-C2A5A694A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5560" y="4217742"/>
            <a:ext cx="301495" cy="3014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38B363-B65A-4B69-A00F-8E22818FFFA8}"/>
              </a:ext>
            </a:extLst>
          </p:cNvPr>
          <p:cNvSpPr txBox="1"/>
          <p:nvPr/>
        </p:nvSpPr>
        <p:spPr>
          <a:xfrm>
            <a:off x="6962574" y="3301806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User name</a:t>
            </a:r>
            <a:endParaRPr lang="en-ID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CD409-BF57-4373-BD48-805B78FEFE3B}"/>
              </a:ext>
            </a:extLst>
          </p:cNvPr>
          <p:cNvSpPr/>
          <p:nvPr/>
        </p:nvSpPr>
        <p:spPr>
          <a:xfrm>
            <a:off x="7055897" y="4217742"/>
            <a:ext cx="282081" cy="2820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5AC21E-1E31-496B-854E-11B43832416C}"/>
              </a:ext>
            </a:extLst>
          </p:cNvPr>
          <p:cNvSpPr/>
          <p:nvPr/>
        </p:nvSpPr>
        <p:spPr>
          <a:xfrm>
            <a:off x="7437928" y="4217742"/>
            <a:ext cx="282081" cy="2820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240BBD-2F2B-4B34-8BCF-FC1045608D95}"/>
              </a:ext>
            </a:extLst>
          </p:cNvPr>
          <p:cNvSpPr/>
          <p:nvPr/>
        </p:nvSpPr>
        <p:spPr>
          <a:xfrm>
            <a:off x="7819959" y="4217742"/>
            <a:ext cx="282081" cy="2820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D5E9C23-EA85-4D2C-9CFC-EFE630CC4D9C}"/>
              </a:ext>
            </a:extLst>
          </p:cNvPr>
          <p:cNvSpPr/>
          <p:nvPr/>
        </p:nvSpPr>
        <p:spPr>
          <a:xfrm>
            <a:off x="8201990" y="4217742"/>
            <a:ext cx="282081" cy="2820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5" name="Graphic 24">
            <a:hlinkClick r:id="rId7" action="ppaction://hlinksldjump"/>
            <a:extLst>
              <a:ext uri="{FF2B5EF4-FFF2-40B4-BE49-F238E27FC236}">
                <a16:creationId xmlns:a16="http://schemas.microsoft.com/office/drawing/2014/main" id="{FC866A1A-6620-4C11-B2C8-D7ABEBD3F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7352" y="373888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0D43B5-8762-4E63-A07A-C36FA906AF43}"/>
              </a:ext>
            </a:extLst>
          </p:cNvPr>
          <p:cNvSpPr txBox="1"/>
          <p:nvPr/>
        </p:nvSpPr>
        <p:spPr>
          <a:xfrm>
            <a:off x="874644" y="662609"/>
            <a:ext cx="18069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Note :</a:t>
            </a:r>
          </a:p>
          <a:p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D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6CDD2-51F3-4B16-B4BD-CA7C0ECB96CF}"/>
              </a:ext>
            </a:extLst>
          </p:cNvPr>
          <p:cNvSpPr txBox="1"/>
          <p:nvPr/>
        </p:nvSpPr>
        <p:spPr>
          <a:xfrm>
            <a:off x="874644" y="1405382"/>
            <a:ext cx="66944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Pics : Pixabay.com</a:t>
            </a:r>
          </a:p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Font : 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Cooper Black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Adobe Gothic Std B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Aharoni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742950" indent="-742950">
              <a:buFont typeface="+mj-lt"/>
              <a:buAutoNum type="arabicPeriod"/>
            </a:pP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D" sz="3200" dirty="0">
                <a:latin typeface="Aharoni" panose="02010803020104030203" pitchFamily="2" charset="-79"/>
                <a:cs typeface="Aharoni" panose="02010803020104030203" pitchFamily="2" charset="-79"/>
              </a:rPr>
              <a:t>Don’t distribute/ sell this template</a:t>
            </a:r>
          </a:p>
          <a:p>
            <a:r>
              <a:rPr lang="en-ID" sz="3200" dirty="0">
                <a:latin typeface="Aharoni" panose="02010803020104030203" pitchFamily="2" charset="-79"/>
                <a:cs typeface="Aharoni" panose="02010803020104030203" pitchFamily="2" charset="-79"/>
              </a:rPr>
              <a:t>Free for personal use</a:t>
            </a:r>
          </a:p>
        </p:txBody>
      </p:sp>
    </p:spTree>
    <p:extLst>
      <p:ext uri="{BB962C8B-B14F-4D97-AF65-F5344CB8AC3E}">
        <p14:creationId xmlns:p14="http://schemas.microsoft.com/office/powerpoint/2010/main" val="65410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513FCA-C4C7-419D-98A2-5C30A9E6526E}"/>
              </a:ext>
            </a:extLst>
          </p:cNvPr>
          <p:cNvSpPr/>
          <p:nvPr/>
        </p:nvSpPr>
        <p:spPr>
          <a:xfrm>
            <a:off x="1034052" y="203912"/>
            <a:ext cx="9963475" cy="6170384"/>
          </a:xfrm>
          <a:prstGeom prst="rect">
            <a:avLst/>
          </a:prstGeom>
          <a:solidFill>
            <a:srgbClr val="C1F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A8FC38-763A-4434-960D-5CB10D50F8A6}"/>
              </a:ext>
            </a:extLst>
          </p:cNvPr>
          <p:cNvSpPr/>
          <p:nvPr/>
        </p:nvSpPr>
        <p:spPr>
          <a:xfrm>
            <a:off x="1096102" y="322129"/>
            <a:ext cx="4544396" cy="2474531"/>
          </a:xfrm>
          <a:custGeom>
            <a:avLst/>
            <a:gdLst>
              <a:gd name="connsiteX0" fmla="*/ 257373 w 5799512"/>
              <a:gd name="connsiteY0" fmla="*/ 178876 h 3514179"/>
              <a:gd name="connsiteX1" fmla="*/ 827216 w 5799512"/>
              <a:gd name="connsiteY1" fmla="*/ 1888406 h 3514179"/>
              <a:gd name="connsiteX2" fmla="*/ 1397060 w 5799512"/>
              <a:gd name="connsiteY2" fmla="*/ 1066771 h 3514179"/>
              <a:gd name="connsiteX3" fmla="*/ 1529581 w 5799512"/>
              <a:gd name="connsiteY3" fmla="*/ 3266632 h 3514179"/>
              <a:gd name="connsiteX4" fmla="*/ 1821129 w 5799512"/>
              <a:gd name="connsiteY4" fmla="*/ 3279884 h 3514179"/>
              <a:gd name="connsiteX5" fmla="*/ 1807877 w 5799512"/>
              <a:gd name="connsiteY5" fmla="*/ 1636615 h 3514179"/>
              <a:gd name="connsiteX6" fmla="*/ 2801790 w 5799512"/>
              <a:gd name="connsiteY6" fmla="*/ 1663119 h 3514179"/>
              <a:gd name="connsiteX7" fmla="*/ 3292121 w 5799512"/>
              <a:gd name="connsiteY7" fmla="*/ 1066771 h 3514179"/>
              <a:gd name="connsiteX8" fmla="*/ 4259529 w 5799512"/>
              <a:gd name="connsiteY8" fmla="*/ 1464336 h 3514179"/>
              <a:gd name="connsiteX9" fmla="*/ 5385964 w 5799512"/>
              <a:gd name="connsiteY9" fmla="*/ 1093276 h 3514179"/>
              <a:gd name="connsiteX10" fmla="*/ 5372712 w 5799512"/>
              <a:gd name="connsiteY10" fmla="*/ 152371 h 3514179"/>
              <a:gd name="connsiteX11" fmla="*/ 257373 w 5799512"/>
              <a:gd name="connsiteY11" fmla="*/ 178876 h 351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9512" h="3514179">
                <a:moveTo>
                  <a:pt x="257373" y="178876"/>
                </a:moveTo>
                <a:cubicBezTo>
                  <a:pt x="-500210" y="468215"/>
                  <a:pt x="637268" y="1740424"/>
                  <a:pt x="827216" y="1888406"/>
                </a:cubicBezTo>
                <a:cubicBezTo>
                  <a:pt x="1017164" y="2036389"/>
                  <a:pt x="1279999" y="837067"/>
                  <a:pt x="1397060" y="1066771"/>
                </a:cubicBezTo>
                <a:cubicBezTo>
                  <a:pt x="1514121" y="1296475"/>
                  <a:pt x="1458903" y="2897780"/>
                  <a:pt x="1529581" y="3266632"/>
                </a:cubicBezTo>
                <a:cubicBezTo>
                  <a:pt x="1600259" y="3635484"/>
                  <a:pt x="1774746" y="3551553"/>
                  <a:pt x="1821129" y="3279884"/>
                </a:cubicBezTo>
                <a:cubicBezTo>
                  <a:pt x="1867512" y="3008215"/>
                  <a:pt x="1644434" y="1906076"/>
                  <a:pt x="1807877" y="1636615"/>
                </a:cubicBezTo>
                <a:cubicBezTo>
                  <a:pt x="1971320" y="1367154"/>
                  <a:pt x="2554416" y="1758093"/>
                  <a:pt x="2801790" y="1663119"/>
                </a:cubicBezTo>
                <a:cubicBezTo>
                  <a:pt x="3049164" y="1568145"/>
                  <a:pt x="3049165" y="1099901"/>
                  <a:pt x="3292121" y="1066771"/>
                </a:cubicBezTo>
                <a:cubicBezTo>
                  <a:pt x="3535077" y="1033641"/>
                  <a:pt x="3910555" y="1459919"/>
                  <a:pt x="4259529" y="1464336"/>
                </a:cubicBezTo>
                <a:cubicBezTo>
                  <a:pt x="4608503" y="1468754"/>
                  <a:pt x="5200434" y="1311937"/>
                  <a:pt x="5385964" y="1093276"/>
                </a:cubicBezTo>
                <a:cubicBezTo>
                  <a:pt x="5571494" y="874615"/>
                  <a:pt x="6223060" y="300354"/>
                  <a:pt x="5372712" y="152371"/>
                </a:cubicBezTo>
                <a:cubicBezTo>
                  <a:pt x="4522364" y="4388"/>
                  <a:pt x="1014956" y="-110463"/>
                  <a:pt x="257373" y="178876"/>
                </a:cubicBezTo>
                <a:close/>
              </a:path>
            </a:pathLst>
          </a:custGeom>
          <a:solidFill>
            <a:srgbClr val="B8B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27000"/>
            <a:bevelB w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5ECA1D-6A20-42F0-806C-D8753CDA0B88}"/>
              </a:ext>
            </a:extLst>
          </p:cNvPr>
          <p:cNvSpPr/>
          <p:nvPr/>
        </p:nvSpPr>
        <p:spPr>
          <a:xfrm>
            <a:off x="1034052" y="203911"/>
            <a:ext cx="9963475" cy="401156"/>
          </a:xfrm>
          <a:prstGeom prst="rect">
            <a:avLst/>
          </a:prstGeom>
          <a:solidFill>
            <a:srgbClr val="FCE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13B4AD-D408-4988-BE30-4EBA98408E51}"/>
              </a:ext>
            </a:extLst>
          </p:cNvPr>
          <p:cNvSpPr/>
          <p:nvPr/>
        </p:nvSpPr>
        <p:spPr>
          <a:xfrm>
            <a:off x="1153308" y="274464"/>
            <a:ext cx="259487" cy="259487"/>
          </a:xfrm>
          <a:prstGeom prst="ellipse">
            <a:avLst/>
          </a:prstGeom>
          <a:solidFill>
            <a:srgbClr val="CE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DA6489-4E34-4596-ACF3-4579A0494135}"/>
              </a:ext>
            </a:extLst>
          </p:cNvPr>
          <p:cNvSpPr/>
          <p:nvPr/>
        </p:nvSpPr>
        <p:spPr>
          <a:xfrm>
            <a:off x="1482304" y="274464"/>
            <a:ext cx="259487" cy="259487"/>
          </a:xfrm>
          <a:prstGeom prst="ellipse">
            <a:avLst/>
          </a:prstGeom>
          <a:solidFill>
            <a:srgbClr val="90D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E11051-C811-4070-802B-840BF49F4748}"/>
              </a:ext>
            </a:extLst>
          </p:cNvPr>
          <p:cNvSpPr/>
          <p:nvPr/>
        </p:nvSpPr>
        <p:spPr>
          <a:xfrm>
            <a:off x="1803841" y="267867"/>
            <a:ext cx="259487" cy="259487"/>
          </a:xfrm>
          <a:prstGeom prst="ellipse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8469A-A762-4BBA-AAF2-39A37CEDE999}"/>
              </a:ext>
            </a:extLst>
          </p:cNvPr>
          <p:cNvSpPr txBox="1"/>
          <p:nvPr/>
        </p:nvSpPr>
        <p:spPr>
          <a:xfrm>
            <a:off x="4852646" y="206350"/>
            <a:ext cx="21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My Presentation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28" name="Graphic 27">
            <a:hlinkClick r:id="rId2" action="ppaction://hlinksldjump"/>
            <a:extLst>
              <a:ext uri="{FF2B5EF4-FFF2-40B4-BE49-F238E27FC236}">
                <a16:creationId xmlns:a16="http://schemas.microsoft.com/office/drawing/2014/main" id="{7F009B71-E779-423B-8935-E9DAED6B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1831" y="2703950"/>
            <a:ext cx="1329299" cy="132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DE8FF9-8744-4F70-AC41-7ABCD79FD335}"/>
              </a:ext>
            </a:extLst>
          </p:cNvPr>
          <p:cNvSpPr txBox="1"/>
          <p:nvPr/>
        </p:nvSpPr>
        <p:spPr>
          <a:xfrm>
            <a:off x="1916533" y="4111935"/>
            <a:ext cx="74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29" name="Graphic 28">
            <a:hlinkClick r:id="rId5" action="ppaction://hlinksldjump"/>
            <a:extLst>
              <a:ext uri="{FF2B5EF4-FFF2-40B4-BE49-F238E27FC236}">
                <a16:creationId xmlns:a16="http://schemas.microsoft.com/office/drawing/2014/main" id="{75BFE26C-9460-47C1-BCBA-871CC4E44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4124" y="2721496"/>
            <a:ext cx="1329299" cy="132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4699FB-E95F-407F-8920-B9C9C2C69255}"/>
              </a:ext>
            </a:extLst>
          </p:cNvPr>
          <p:cNvSpPr txBox="1"/>
          <p:nvPr/>
        </p:nvSpPr>
        <p:spPr>
          <a:xfrm>
            <a:off x="9058203" y="40943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Closing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30" name="Graphic 29">
            <a:hlinkClick r:id="rId8" action="ppaction://hlinksldjump"/>
            <a:extLst>
              <a:ext uri="{FF2B5EF4-FFF2-40B4-BE49-F238E27FC236}">
                <a16:creationId xmlns:a16="http://schemas.microsoft.com/office/drawing/2014/main" id="{FD50F64A-1650-425E-8EFD-603253192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47607" y="2705809"/>
            <a:ext cx="1329299" cy="132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4A84BC-AAE2-4345-8CEC-71FDA299CD8D}"/>
              </a:ext>
            </a:extLst>
          </p:cNvPr>
          <p:cNvSpPr txBox="1"/>
          <p:nvPr/>
        </p:nvSpPr>
        <p:spPr>
          <a:xfrm>
            <a:off x="4342769" y="4110075"/>
            <a:ext cx="80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Team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42" name="Graphic 41">
            <a:hlinkClick r:id="rId11" action="ppaction://hlinksldjump"/>
            <a:extLst>
              <a:ext uri="{FF2B5EF4-FFF2-40B4-BE49-F238E27FC236}">
                <a16:creationId xmlns:a16="http://schemas.microsoft.com/office/drawing/2014/main" id="{B1D0109B-6961-41A6-BC66-1176014896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3383" y="2721496"/>
            <a:ext cx="1329299" cy="132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6F8540D-CF8D-4641-9388-D0A04888FCF9}"/>
              </a:ext>
            </a:extLst>
          </p:cNvPr>
          <p:cNvSpPr txBox="1"/>
          <p:nvPr/>
        </p:nvSpPr>
        <p:spPr>
          <a:xfrm>
            <a:off x="6647462" y="4094389"/>
            <a:ext cx="11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oper Black" panose="0208090404030B020404" pitchFamily="18" charset="0"/>
              </a:rPr>
              <a:t>Contens</a:t>
            </a:r>
            <a:endParaRPr lang="en-ID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4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BAAF24-E9CF-4DB8-B930-607A68B945C8}"/>
              </a:ext>
            </a:extLst>
          </p:cNvPr>
          <p:cNvSpPr/>
          <p:nvPr/>
        </p:nvSpPr>
        <p:spPr>
          <a:xfrm>
            <a:off x="0" y="0"/>
            <a:ext cx="12192000" cy="401156"/>
          </a:xfrm>
          <a:prstGeom prst="rect">
            <a:avLst/>
          </a:prstGeom>
          <a:solidFill>
            <a:srgbClr val="FF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CECE3C-315D-4F35-9817-403223F6820C}"/>
              </a:ext>
            </a:extLst>
          </p:cNvPr>
          <p:cNvSpPr/>
          <p:nvPr/>
        </p:nvSpPr>
        <p:spPr>
          <a:xfrm>
            <a:off x="781579" y="1263436"/>
            <a:ext cx="10584757" cy="3546829"/>
          </a:xfrm>
          <a:prstGeom prst="roundRect">
            <a:avLst>
              <a:gd name="adj" fmla="val 4222"/>
            </a:avLst>
          </a:prstGeom>
          <a:solidFill>
            <a:srgbClr val="FFB8AA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C91A8-77E4-46FF-B947-49DBE737C01F}"/>
              </a:ext>
            </a:extLst>
          </p:cNvPr>
          <p:cNvSpPr txBox="1"/>
          <p:nvPr/>
        </p:nvSpPr>
        <p:spPr>
          <a:xfrm>
            <a:off x="409747" y="13372"/>
            <a:ext cx="7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31" name="Graphic 30">
            <a:hlinkClick r:id="rId2" action="ppaction://hlinksldjump"/>
            <a:extLst>
              <a:ext uri="{FF2B5EF4-FFF2-40B4-BE49-F238E27FC236}">
                <a16:creationId xmlns:a16="http://schemas.microsoft.com/office/drawing/2014/main" id="{E0A153BC-A469-403C-A706-E6183E91B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8CBBE4-BC4B-477D-AFD2-EA40D476B0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C563F9-EB0F-4166-A325-9AFC8540CFBC}"/>
              </a:ext>
            </a:extLst>
          </p:cNvPr>
          <p:cNvSpPr/>
          <p:nvPr/>
        </p:nvSpPr>
        <p:spPr>
          <a:xfrm>
            <a:off x="803621" y="5037675"/>
            <a:ext cx="10584757" cy="1472307"/>
          </a:xfrm>
          <a:prstGeom prst="roundRect">
            <a:avLst>
              <a:gd name="adj" fmla="val 12565"/>
            </a:avLst>
          </a:prstGeom>
          <a:solidFill>
            <a:srgbClr val="FFB8A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9A4D5D-0A37-4E69-ADBB-CECD46BC4B29}"/>
              </a:ext>
            </a:extLst>
          </p:cNvPr>
          <p:cNvSpPr/>
          <p:nvPr/>
        </p:nvSpPr>
        <p:spPr>
          <a:xfrm>
            <a:off x="962519" y="4483289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3F3E31-6E4C-4C5B-9233-42A8CAB75BFF}"/>
              </a:ext>
            </a:extLst>
          </p:cNvPr>
          <p:cNvSpPr/>
          <p:nvPr/>
        </p:nvSpPr>
        <p:spPr>
          <a:xfrm>
            <a:off x="11024764" y="4483289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E6B8B5-6048-40EE-A21E-0D635B5D2A35}"/>
              </a:ext>
            </a:extLst>
          </p:cNvPr>
          <p:cNvSpPr/>
          <p:nvPr/>
        </p:nvSpPr>
        <p:spPr>
          <a:xfrm>
            <a:off x="962519" y="5171435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544333-9847-4517-9FEE-7A953C4A36D8}"/>
              </a:ext>
            </a:extLst>
          </p:cNvPr>
          <p:cNvSpPr/>
          <p:nvPr/>
        </p:nvSpPr>
        <p:spPr>
          <a:xfrm>
            <a:off x="11024764" y="5171435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81BDF-2C60-48FC-AE7B-9DBAF2055EAA}"/>
              </a:ext>
            </a:extLst>
          </p:cNvPr>
          <p:cNvSpPr txBox="1"/>
          <p:nvPr/>
        </p:nvSpPr>
        <p:spPr>
          <a:xfrm>
            <a:off x="2029035" y="2482989"/>
            <a:ext cx="8089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This is your Presentation Title</a:t>
            </a:r>
            <a:endParaRPr lang="en-ID" sz="4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08C9E-9169-4F8A-9D0C-076994964CC2}"/>
              </a:ext>
            </a:extLst>
          </p:cNvPr>
          <p:cNvSpPr txBox="1"/>
          <p:nvPr/>
        </p:nvSpPr>
        <p:spPr>
          <a:xfrm>
            <a:off x="5712722" y="533517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By :</a:t>
            </a:r>
            <a:endParaRPr lang="en-ID" sz="2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1F6D2-A6BA-485A-8032-6AF912B5CB8F}"/>
              </a:ext>
            </a:extLst>
          </p:cNvPr>
          <p:cNvSpPr txBox="1"/>
          <p:nvPr/>
        </p:nvSpPr>
        <p:spPr>
          <a:xfrm>
            <a:off x="5283470" y="5798985"/>
            <a:ext cx="162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Group 01</a:t>
            </a:r>
            <a:endParaRPr lang="en-ID" sz="2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8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BAAF24-E9CF-4DB8-B930-607A68B945C8}"/>
              </a:ext>
            </a:extLst>
          </p:cNvPr>
          <p:cNvSpPr/>
          <p:nvPr/>
        </p:nvSpPr>
        <p:spPr>
          <a:xfrm>
            <a:off x="0" y="0"/>
            <a:ext cx="12192000" cy="401156"/>
          </a:xfrm>
          <a:prstGeom prst="rect">
            <a:avLst/>
          </a:prstGeom>
          <a:solidFill>
            <a:srgbClr val="CE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C91A8-77E4-46FF-B947-49DBE737C01F}"/>
              </a:ext>
            </a:extLst>
          </p:cNvPr>
          <p:cNvSpPr txBox="1"/>
          <p:nvPr/>
        </p:nvSpPr>
        <p:spPr>
          <a:xfrm>
            <a:off x="409747" y="13372"/>
            <a:ext cx="80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Team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48" name="Graphic 47">
            <a:hlinkClick r:id="rId2" action="ppaction://hlinksldjump"/>
            <a:extLst>
              <a:ext uri="{FF2B5EF4-FFF2-40B4-BE49-F238E27FC236}">
                <a16:creationId xmlns:a16="http://schemas.microsoft.com/office/drawing/2014/main" id="{C67A8A76-0016-4BC2-9FA2-9E22AB0C4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EFDF9B-6403-4DBE-AD59-1BE1921FF1BF}"/>
              </a:ext>
            </a:extLst>
          </p:cNvPr>
          <p:cNvGrpSpPr/>
          <p:nvPr/>
        </p:nvGrpSpPr>
        <p:grpSpPr>
          <a:xfrm>
            <a:off x="296614" y="1096111"/>
            <a:ext cx="3965269" cy="1444433"/>
            <a:chOff x="296614" y="1096111"/>
            <a:chExt cx="3965269" cy="144443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BBA17A-5240-4327-8FB8-32C543A14CB3}"/>
                </a:ext>
              </a:extLst>
            </p:cNvPr>
            <p:cNvSpPr/>
            <p:nvPr/>
          </p:nvSpPr>
          <p:spPr>
            <a:xfrm>
              <a:off x="1465674" y="1486796"/>
              <a:ext cx="2796209" cy="614516"/>
            </a:xfrm>
            <a:prstGeom prst="roundRect">
              <a:avLst/>
            </a:prstGeom>
            <a:solidFill>
              <a:srgbClr val="CE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3CF682D-323E-4522-8972-99E39BD3C1D1}"/>
                </a:ext>
              </a:extLst>
            </p:cNvPr>
            <p:cNvSpPr/>
            <p:nvPr/>
          </p:nvSpPr>
          <p:spPr>
            <a:xfrm>
              <a:off x="296614" y="1096111"/>
              <a:ext cx="1378913" cy="1444433"/>
            </a:xfrm>
            <a:prstGeom prst="roundRect">
              <a:avLst>
                <a:gd name="adj" fmla="val 15163"/>
              </a:avLst>
            </a:prstGeom>
            <a:solidFill>
              <a:srgbClr val="CEB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736E529-E6F6-444F-A5FF-614D180A74F7}"/>
                </a:ext>
              </a:extLst>
            </p:cNvPr>
            <p:cNvSpPr/>
            <p:nvPr/>
          </p:nvSpPr>
          <p:spPr>
            <a:xfrm>
              <a:off x="377687" y="1181036"/>
              <a:ext cx="1216766" cy="1274582"/>
            </a:xfrm>
            <a:prstGeom prst="roundRect">
              <a:avLst>
                <a:gd name="adj" fmla="val 1516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5BD4D9-8D0F-42C0-906A-3D99D834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8" b="56384"/>
            <a:stretch/>
          </p:blipFill>
          <p:spPr>
            <a:xfrm>
              <a:off x="471140" y="1439690"/>
              <a:ext cx="1123314" cy="85785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9379244-5992-4E4B-BC68-7F51E9ED5E4A}"/>
                </a:ext>
              </a:extLst>
            </p:cNvPr>
            <p:cNvSpPr txBox="1"/>
            <p:nvPr/>
          </p:nvSpPr>
          <p:spPr>
            <a:xfrm>
              <a:off x="2032301" y="1609388"/>
              <a:ext cx="1175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Name 01</a:t>
              </a:r>
              <a:endParaRPr lang="en-ID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9B2AE8F-0DFE-4E53-BA30-5EE52BD193AD}"/>
              </a:ext>
            </a:extLst>
          </p:cNvPr>
          <p:cNvGrpSpPr/>
          <p:nvPr/>
        </p:nvGrpSpPr>
        <p:grpSpPr>
          <a:xfrm>
            <a:off x="296614" y="2991172"/>
            <a:ext cx="3965269" cy="1444433"/>
            <a:chOff x="296614" y="2991172"/>
            <a:chExt cx="3965269" cy="144443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4401CF8-4848-4DFE-B53F-4D124AE9936D}"/>
                </a:ext>
              </a:extLst>
            </p:cNvPr>
            <p:cNvSpPr/>
            <p:nvPr/>
          </p:nvSpPr>
          <p:spPr>
            <a:xfrm>
              <a:off x="1465674" y="3417001"/>
              <a:ext cx="2796209" cy="614516"/>
            </a:xfrm>
            <a:prstGeom prst="roundRect">
              <a:avLst/>
            </a:prstGeom>
            <a:solidFill>
              <a:srgbClr val="CE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DCD8238-BF4B-4787-BDDC-6F3231823006}"/>
                </a:ext>
              </a:extLst>
            </p:cNvPr>
            <p:cNvSpPr/>
            <p:nvPr/>
          </p:nvSpPr>
          <p:spPr>
            <a:xfrm>
              <a:off x="296614" y="2991172"/>
              <a:ext cx="1378913" cy="1444433"/>
            </a:xfrm>
            <a:prstGeom prst="roundRect">
              <a:avLst>
                <a:gd name="adj" fmla="val 15163"/>
              </a:avLst>
            </a:prstGeom>
            <a:solidFill>
              <a:srgbClr val="CEB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C0C1CD1-D6BD-4212-BBC8-CD8D1F7A2D55}"/>
                </a:ext>
              </a:extLst>
            </p:cNvPr>
            <p:cNvSpPr/>
            <p:nvPr/>
          </p:nvSpPr>
          <p:spPr>
            <a:xfrm>
              <a:off x="377687" y="3076097"/>
              <a:ext cx="1216766" cy="1274582"/>
            </a:xfrm>
            <a:prstGeom prst="roundRect">
              <a:avLst>
                <a:gd name="adj" fmla="val 1516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63201EB-3A78-4CDF-AACB-F68538686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69" t="47611" r="66707" b="-4311"/>
            <a:stretch/>
          </p:blipFill>
          <p:spPr>
            <a:xfrm>
              <a:off x="464684" y="3235499"/>
              <a:ext cx="1123314" cy="111518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113BF90-7200-4CB9-8F67-A7032C7C1BBA}"/>
                </a:ext>
              </a:extLst>
            </p:cNvPr>
            <p:cNvSpPr txBox="1"/>
            <p:nvPr/>
          </p:nvSpPr>
          <p:spPr>
            <a:xfrm>
              <a:off x="2028678" y="3550843"/>
              <a:ext cx="118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Name 03</a:t>
              </a:r>
              <a:endParaRPr lang="en-ID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AC10E49-182B-43AF-880A-1145CCE5CA55}"/>
              </a:ext>
            </a:extLst>
          </p:cNvPr>
          <p:cNvGrpSpPr/>
          <p:nvPr/>
        </p:nvGrpSpPr>
        <p:grpSpPr>
          <a:xfrm>
            <a:off x="336885" y="4954747"/>
            <a:ext cx="3924998" cy="1444433"/>
            <a:chOff x="336885" y="4954747"/>
            <a:chExt cx="3924998" cy="1444433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B6B3E2D-AFDC-4B1E-9B4E-E0745278E77C}"/>
                </a:ext>
              </a:extLst>
            </p:cNvPr>
            <p:cNvSpPr/>
            <p:nvPr/>
          </p:nvSpPr>
          <p:spPr>
            <a:xfrm>
              <a:off x="1465674" y="5347206"/>
              <a:ext cx="2796209" cy="614516"/>
            </a:xfrm>
            <a:prstGeom prst="roundRect">
              <a:avLst/>
            </a:prstGeom>
            <a:solidFill>
              <a:srgbClr val="CE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2ED3EB3-55F0-4BA8-BADD-7BB12AD2820E}"/>
                </a:ext>
              </a:extLst>
            </p:cNvPr>
            <p:cNvSpPr/>
            <p:nvPr/>
          </p:nvSpPr>
          <p:spPr>
            <a:xfrm>
              <a:off x="336885" y="4954747"/>
              <a:ext cx="1378913" cy="1444433"/>
            </a:xfrm>
            <a:prstGeom prst="roundRect">
              <a:avLst>
                <a:gd name="adj" fmla="val 15163"/>
              </a:avLst>
            </a:prstGeom>
            <a:solidFill>
              <a:srgbClr val="CEB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D6E3FF9-945B-47A4-8FE6-010A29440C0C}"/>
                </a:ext>
              </a:extLst>
            </p:cNvPr>
            <p:cNvSpPr/>
            <p:nvPr/>
          </p:nvSpPr>
          <p:spPr>
            <a:xfrm>
              <a:off x="417958" y="5039672"/>
              <a:ext cx="1216766" cy="1274582"/>
            </a:xfrm>
            <a:prstGeom prst="roundRect">
              <a:avLst>
                <a:gd name="adj" fmla="val 1516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6C45515-2F60-4DEE-830C-0ECB861DF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6" t="43733" r="39484" b="-433"/>
            <a:stretch/>
          </p:blipFill>
          <p:spPr>
            <a:xfrm>
              <a:off x="605578" y="5119373"/>
              <a:ext cx="854437" cy="111518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778832-4AAC-4FED-8711-EA93C5D9FD49}"/>
                </a:ext>
              </a:extLst>
            </p:cNvPr>
            <p:cNvSpPr txBox="1"/>
            <p:nvPr/>
          </p:nvSpPr>
          <p:spPr>
            <a:xfrm>
              <a:off x="2028678" y="5492297"/>
              <a:ext cx="118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Name 05</a:t>
              </a:r>
              <a:endParaRPr lang="en-ID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08B827-36FC-4E43-943A-CCF53D8842EC}"/>
              </a:ext>
            </a:extLst>
          </p:cNvPr>
          <p:cNvGrpSpPr/>
          <p:nvPr/>
        </p:nvGrpSpPr>
        <p:grpSpPr>
          <a:xfrm>
            <a:off x="6750423" y="1096111"/>
            <a:ext cx="3965269" cy="1444433"/>
            <a:chOff x="6750423" y="1096111"/>
            <a:chExt cx="3965269" cy="1444433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F762409-9A54-43C1-A34F-9B20789FB7A9}"/>
                </a:ext>
              </a:extLst>
            </p:cNvPr>
            <p:cNvSpPr/>
            <p:nvPr/>
          </p:nvSpPr>
          <p:spPr>
            <a:xfrm>
              <a:off x="7919483" y="1486796"/>
              <a:ext cx="2796209" cy="614516"/>
            </a:xfrm>
            <a:prstGeom prst="roundRect">
              <a:avLst/>
            </a:prstGeom>
            <a:solidFill>
              <a:srgbClr val="CE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AB23088-EBD3-4A57-8C43-EB6E5BA69033}"/>
                </a:ext>
              </a:extLst>
            </p:cNvPr>
            <p:cNvSpPr/>
            <p:nvPr/>
          </p:nvSpPr>
          <p:spPr>
            <a:xfrm>
              <a:off x="6750423" y="1096111"/>
              <a:ext cx="1378913" cy="1444433"/>
            </a:xfrm>
            <a:prstGeom prst="roundRect">
              <a:avLst>
                <a:gd name="adj" fmla="val 15163"/>
              </a:avLst>
            </a:prstGeom>
            <a:solidFill>
              <a:srgbClr val="CEB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56EF3EE-CD54-4E29-B7FC-CC01D37F8A35}"/>
                </a:ext>
              </a:extLst>
            </p:cNvPr>
            <p:cNvSpPr/>
            <p:nvPr/>
          </p:nvSpPr>
          <p:spPr>
            <a:xfrm>
              <a:off x="6831496" y="1181036"/>
              <a:ext cx="1216766" cy="1274582"/>
            </a:xfrm>
            <a:prstGeom prst="roundRect">
              <a:avLst>
                <a:gd name="adj" fmla="val 1516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F1BE8D-8E7C-4FF3-96A4-68B52A5C8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8" b="56384"/>
            <a:stretch/>
          </p:blipFill>
          <p:spPr>
            <a:xfrm>
              <a:off x="6924949" y="1439690"/>
              <a:ext cx="1123314" cy="85785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0DD7D4-4256-493F-8B1E-A4A21F9030E2}"/>
                </a:ext>
              </a:extLst>
            </p:cNvPr>
            <p:cNvSpPr txBox="1"/>
            <p:nvPr/>
          </p:nvSpPr>
          <p:spPr>
            <a:xfrm>
              <a:off x="8486110" y="1609388"/>
              <a:ext cx="118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Name 02</a:t>
              </a:r>
              <a:endParaRPr lang="en-ID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CB88FF-7430-4ADD-ACF9-6D2004F79CCC}"/>
              </a:ext>
            </a:extLst>
          </p:cNvPr>
          <p:cNvGrpSpPr/>
          <p:nvPr/>
        </p:nvGrpSpPr>
        <p:grpSpPr>
          <a:xfrm>
            <a:off x="6750423" y="2991172"/>
            <a:ext cx="3965269" cy="1444433"/>
            <a:chOff x="6750423" y="2991172"/>
            <a:chExt cx="3965269" cy="1444433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AB9A8E6-5E52-48CD-869A-27AAC6786D96}"/>
                </a:ext>
              </a:extLst>
            </p:cNvPr>
            <p:cNvSpPr/>
            <p:nvPr/>
          </p:nvSpPr>
          <p:spPr>
            <a:xfrm>
              <a:off x="7919483" y="3417001"/>
              <a:ext cx="2796209" cy="614516"/>
            </a:xfrm>
            <a:prstGeom prst="roundRect">
              <a:avLst/>
            </a:prstGeom>
            <a:solidFill>
              <a:srgbClr val="CE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A5BFF0C-D734-4211-900F-454AC46EE95B}"/>
                </a:ext>
              </a:extLst>
            </p:cNvPr>
            <p:cNvSpPr/>
            <p:nvPr/>
          </p:nvSpPr>
          <p:spPr>
            <a:xfrm>
              <a:off x="6750423" y="2991172"/>
              <a:ext cx="1378913" cy="1444433"/>
            </a:xfrm>
            <a:prstGeom prst="roundRect">
              <a:avLst>
                <a:gd name="adj" fmla="val 15163"/>
              </a:avLst>
            </a:prstGeom>
            <a:solidFill>
              <a:srgbClr val="CEB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512C674-E798-42C3-8691-4BCEB73C3C76}"/>
                </a:ext>
              </a:extLst>
            </p:cNvPr>
            <p:cNvSpPr/>
            <p:nvPr/>
          </p:nvSpPr>
          <p:spPr>
            <a:xfrm>
              <a:off x="6831496" y="3076097"/>
              <a:ext cx="1216766" cy="1274582"/>
            </a:xfrm>
            <a:prstGeom prst="roundRect">
              <a:avLst>
                <a:gd name="adj" fmla="val 1516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6FA11BD-EDF7-4D16-B7EE-1F8DAF780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69" t="47611" r="66707" b="-4311"/>
            <a:stretch/>
          </p:blipFill>
          <p:spPr>
            <a:xfrm>
              <a:off x="6918493" y="3235499"/>
              <a:ext cx="1123314" cy="111518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3D8D217-4A1C-4AF0-924D-57ABBEA5A90B}"/>
                </a:ext>
              </a:extLst>
            </p:cNvPr>
            <p:cNvSpPr txBox="1"/>
            <p:nvPr/>
          </p:nvSpPr>
          <p:spPr>
            <a:xfrm>
              <a:off x="8482487" y="3550843"/>
              <a:ext cx="118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Name 04</a:t>
              </a:r>
              <a:endParaRPr lang="en-ID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C77D800-BD37-40B0-B942-BB67F047981E}"/>
              </a:ext>
            </a:extLst>
          </p:cNvPr>
          <p:cNvGrpSpPr/>
          <p:nvPr/>
        </p:nvGrpSpPr>
        <p:grpSpPr>
          <a:xfrm>
            <a:off x="6790694" y="4954747"/>
            <a:ext cx="3924998" cy="1444433"/>
            <a:chOff x="6790694" y="4954747"/>
            <a:chExt cx="3924998" cy="144443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0D7BD56-E402-4680-906A-CAE40D160AE3}"/>
                </a:ext>
              </a:extLst>
            </p:cNvPr>
            <p:cNvSpPr/>
            <p:nvPr/>
          </p:nvSpPr>
          <p:spPr>
            <a:xfrm>
              <a:off x="7919483" y="5347206"/>
              <a:ext cx="2796209" cy="614516"/>
            </a:xfrm>
            <a:prstGeom prst="roundRect">
              <a:avLst/>
            </a:prstGeom>
            <a:solidFill>
              <a:srgbClr val="CE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2230066-0579-420C-90F1-AD8F5FC6FBC0}"/>
                </a:ext>
              </a:extLst>
            </p:cNvPr>
            <p:cNvSpPr/>
            <p:nvPr/>
          </p:nvSpPr>
          <p:spPr>
            <a:xfrm>
              <a:off x="6790694" y="4954747"/>
              <a:ext cx="1378913" cy="1444433"/>
            </a:xfrm>
            <a:prstGeom prst="roundRect">
              <a:avLst>
                <a:gd name="adj" fmla="val 15163"/>
              </a:avLst>
            </a:prstGeom>
            <a:solidFill>
              <a:srgbClr val="CEBE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E1A2F8C0-8DF9-45E9-AA2A-90993D8F0127}"/>
                </a:ext>
              </a:extLst>
            </p:cNvPr>
            <p:cNvSpPr/>
            <p:nvPr/>
          </p:nvSpPr>
          <p:spPr>
            <a:xfrm>
              <a:off x="6871767" y="5039672"/>
              <a:ext cx="1216766" cy="1274582"/>
            </a:xfrm>
            <a:prstGeom prst="roundRect">
              <a:avLst>
                <a:gd name="adj" fmla="val 1516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D360B3C-BF3B-4A07-9FBE-1BF4BC299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6" t="43733" r="39484" b="-433"/>
            <a:stretch/>
          </p:blipFill>
          <p:spPr>
            <a:xfrm>
              <a:off x="7059387" y="5119373"/>
              <a:ext cx="854437" cy="111518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6ACC80-E72E-494B-932D-51A09992598C}"/>
                </a:ext>
              </a:extLst>
            </p:cNvPr>
            <p:cNvSpPr txBox="1"/>
            <p:nvPr/>
          </p:nvSpPr>
          <p:spPr>
            <a:xfrm>
              <a:off x="8482487" y="5492297"/>
              <a:ext cx="118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Name 06</a:t>
              </a:r>
              <a:endParaRPr lang="en-ID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D853D4AB-55CF-4E0B-AB47-796FA701AF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3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4D915E-7D22-4432-A7E9-2282328F4DD7}"/>
              </a:ext>
            </a:extLst>
          </p:cNvPr>
          <p:cNvSpPr/>
          <p:nvPr/>
        </p:nvSpPr>
        <p:spPr>
          <a:xfrm>
            <a:off x="0" y="-2540"/>
            <a:ext cx="12192000" cy="401156"/>
          </a:xfrm>
          <a:prstGeom prst="rect">
            <a:avLst/>
          </a:prstGeom>
          <a:solidFill>
            <a:srgbClr val="87E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FEB84-BF50-41A1-96AB-D4BFE832C8A5}"/>
              </a:ext>
            </a:extLst>
          </p:cNvPr>
          <p:cNvSpPr txBox="1"/>
          <p:nvPr/>
        </p:nvSpPr>
        <p:spPr>
          <a:xfrm>
            <a:off x="409747" y="13372"/>
            <a:ext cx="11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oper Black" panose="0208090404030B020404" pitchFamily="18" charset="0"/>
              </a:rPr>
              <a:t>Contens</a:t>
            </a:r>
            <a:endParaRPr lang="en-ID" dirty="0"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804C2-2537-4425-BE9E-9AE96807948C}"/>
              </a:ext>
            </a:extLst>
          </p:cNvPr>
          <p:cNvSpPr txBox="1"/>
          <p:nvPr/>
        </p:nvSpPr>
        <p:spPr>
          <a:xfrm>
            <a:off x="133615" y="594024"/>
            <a:ext cx="3131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7E3D1"/>
                </a:solidFill>
                <a:latin typeface="Cooper Black" panose="0208090404030B020404" pitchFamily="18" charset="0"/>
              </a:rPr>
              <a:t>Add your text here</a:t>
            </a:r>
            <a:endParaRPr lang="en-ID" sz="2400" dirty="0">
              <a:solidFill>
                <a:srgbClr val="87E3D1"/>
              </a:solidFill>
              <a:latin typeface="Cooper Black" panose="0208090404030B020404" pitchFamily="18" charset="0"/>
            </a:endParaRPr>
          </a:p>
        </p:txBody>
      </p:sp>
      <p:pic>
        <p:nvPicPr>
          <p:cNvPr id="63" name="Graphic 62">
            <a:hlinkClick r:id="rId2" action="ppaction://hlinksldjump"/>
            <a:extLst>
              <a:ext uri="{FF2B5EF4-FFF2-40B4-BE49-F238E27FC236}">
                <a16:creationId xmlns:a16="http://schemas.microsoft.com/office/drawing/2014/main" id="{14228AF2-C5D0-4F08-BBAF-3BD13435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A348FD-48E6-47B4-9C66-F8C25E9753E2}"/>
              </a:ext>
            </a:extLst>
          </p:cNvPr>
          <p:cNvSpPr/>
          <p:nvPr/>
        </p:nvSpPr>
        <p:spPr>
          <a:xfrm>
            <a:off x="223643" y="1251097"/>
            <a:ext cx="11744715" cy="1068425"/>
          </a:xfrm>
          <a:prstGeom prst="roundRect">
            <a:avLst>
              <a:gd name="adj" fmla="val 7985"/>
            </a:avLst>
          </a:prstGeom>
          <a:solidFill>
            <a:srgbClr val="87E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CB7A01D-EE87-474A-8B40-F07A0A41809D}"/>
              </a:ext>
            </a:extLst>
          </p:cNvPr>
          <p:cNvSpPr/>
          <p:nvPr/>
        </p:nvSpPr>
        <p:spPr>
          <a:xfrm>
            <a:off x="377687" y="1349419"/>
            <a:ext cx="11436626" cy="818772"/>
          </a:xfrm>
          <a:prstGeom prst="roundRect">
            <a:avLst>
              <a:gd name="adj" fmla="val 8574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F365760-FB61-41DC-A051-75946520F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3EFAAC2-849B-43C7-BF92-4BCFB30E729A}"/>
              </a:ext>
            </a:extLst>
          </p:cNvPr>
          <p:cNvGrpSpPr/>
          <p:nvPr/>
        </p:nvGrpSpPr>
        <p:grpSpPr>
          <a:xfrm>
            <a:off x="754962" y="2708349"/>
            <a:ext cx="10682075" cy="3660260"/>
            <a:chOff x="754962" y="2708349"/>
            <a:chExt cx="10682075" cy="366026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DFC6690-CE4C-41E7-89FD-F0D5EC1BF1CF}"/>
                </a:ext>
              </a:extLst>
            </p:cNvPr>
            <p:cNvSpPr/>
            <p:nvPr/>
          </p:nvSpPr>
          <p:spPr>
            <a:xfrm>
              <a:off x="754962" y="2708349"/>
              <a:ext cx="10682075" cy="3660260"/>
            </a:xfrm>
            <a:custGeom>
              <a:avLst/>
              <a:gdLst>
                <a:gd name="connsiteX0" fmla="*/ 0 w 10682075"/>
                <a:gd name="connsiteY0" fmla="*/ 145773 h 3660260"/>
                <a:gd name="connsiteX1" fmla="*/ 1 w 10682075"/>
                <a:gd name="connsiteY1" fmla="*/ 145774 h 3660260"/>
                <a:gd name="connsiteX2" fmla="*/ 0 w 10682075"/>
                <a:gd name="connsiteY2" fmla="*/ 145774 h 3660260"/>
                <a:gd name="connsiteX3" fmla="*/ 145774 w 10682075"/>
                <a:gd name="connsiteY3" fmla="*/ 0 h 3660260"/>
                <a:gd name="connsiteX4" fmla="*/ 10536301 w 10682075"/>
                <a:gd name="connsiteY4" fmla="*/ 0 h 3660260"/>
                <a:gd name="connsiteX5" fmla="*/ 10682075 w 10682075"/>
                <a:gd name="connsiteY5" fmla="*/ 145774 h 3660260"/>
                <a:gd name="connsiteX6" fmla="*/ 10682074 w 10682075"/>
                <a:gd name="connsiteY6" fmla="*/ 145774 h 3660260"/>
                <a:gd name="connsiteX7" fmla="*/ 10536300 w 10682075"/>
                <a:gd name="connsiteY7" fmla="*/ 291548 h 3660260"/>
                <a:gd name="connsiteX8" fmla="*/ 9622957 w 10682075"/>
                <a:gd name="connsiteY8" fmla="*/ 291548 h 3660260"/>
                <a:gd name="connsiteX9" fmla="*/ 9622957 w 10682075"/>
                <a:gd name="connsiteY9" fmla="*/ 3136200 h 3660260"/>
                <a:gd name="connsiteX10" fmla="*/ 8624709 w 10682075"/>
                <a:gd name="connsiteY10" fmla="*/ 3660260 h 3660260"/>
                <a:gd name="connsiteX11" fmla="*/ 7626463 w 10682075"/>
                <a:gd name="connsiteY11" fmla="*/ 3136200 h 3660260"/>
                <a:gd name="connsiteX12" fmla="*/ 7626463 w 10682075"/>
                <a:gd name="connsiteY12" fmla="*/ 291548 h 3660260"/>
                <a:gd name="connsiteX13" fmla="*/ 6207211 w 10682075"/>
                <a:gd name="connsiteY13" fmla="*/ 291548 h 3660260"/>
                <a:gd name="connsiteX14" fmla="*/ 6207211 w 10682075"/>
                <a:gd name="connsiteY14" fmla="*/ 3136200 h 3660260"/>
                <a:gd name="connsiteX15" fmla="*/ 5208963 w 10682075"/>
                <a:gd name="connsiteY15" fmla="*/ 3660260 h 3660260"/>
                <a:gd name="connsiteX16" fmla="*/ 4210716 w 10682075"/>
                <a:gd name="connsiteY16" fmla="*/ 3136200 h 3660260"/>
                <a:gd name="connsiteX17" fmla="*/ 4210716 w 10682075"/>
                <a:gd name="connsiteY17" fmla="*/ 291548 h 3660260"/>
                <a:gd name="connsiteX18" fmla="*/ 2791463 w 10682075"/>
                <a:gd name="connsiteY18" fmla="*/ 291547 h 3660260"/>
                <a:gd name="connsiteX19" fmla="*/ 2791463 w 10682075"/>
                <a:gd name="connsiteY19" fmla="*/ 3136200 h 3660260"/>
                <a:gd name="connsiteX20" fmla="*/ 1793215 w 10682075"/>
                <a:gd name="connsiteY20" fmla="*/ 3660260 h 3660260"/>
                <a:gd name="connsiteX21" fmla="*/ 794968 w 10682075"/>
                <a:gd name="connsiteY21" fmla="*/ 3136200 h 3660260"/>
                <a:gd name="connsiteX22" fmla="*/ 794968 w 10682075"/>
                <a:gd name="connsiteY22" fmla="*/ 291547 h 3660260"/>
                <a:gd name="connsiteX23" fmla="*/ 145774 w 10682075"/>
                <a:gd name="connsiteY23" fmla="*/ 291547 h 3660260"/>
                <a:gd name="connsiteX24" fmla="*/ 11456 w 10682075"/>
                <a:gd name="connsiteY24" fmla="*/ 202515 h 3660260"/>
                <a:gd name="connsiteX25" fmla="*/ 1 w 10682075"/>
                <a:gd name="connsiteY25" fmla="*/ 145774 h 3660260"/>
                <a:gd name="connsiteX26" fmla="*/ 11456 w 10682075"/>
                <a:gd name="connsiteY26" fmla="*/ 89032 h 3660260"/>
                <a:gd name="connsiteX27" fmla="*/ 145774 w 10682075"/>
                <a:gd name="connsiteY27" fmla="*/ 0 h 36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682075" h="3660260">
                  <a:moveTo>
                    <a:pt x="0" y="145773"/>
                  </a:moveTo>
                  <a:lnTo>
                    <a:pt x="1" y="145774"/>
                  </a:lnTo>
                  <a:lnTo>
                    <a:pt x="0" y="145774"/>
                  </a:lnTo>
                  <a:close/>
                  <a:moveTo>
                    <a:pt x="145774" y="0"/>
                  </a:moveTo>
                  <a:lnTo>
                    <a:pt x="10536301" y="0"/>
                  </a:lnTo>
                  <a:cubicBezTo>
                    <a:pt x="10616810" y="0"/>
                    <a:pt x="10682075" y="65265"/>
                    <a:pt x="10682075" y="145774"/>
                  </a:cubicBezTo>
                  <a:lnTo>
                    <a:pt x="10682074" y="145774"/>
                  </a:lnTo>
                  <a:cubicBezTo>
                    <a:pt x="10682074" y="226283"/>
                    <a:pt x="10616809" y="291548"/>
                    <a:pt x="10536300" y="291548"/>
                  </a:cubicBezTo>
                  <a:lnTo>
                    <a:pt x="9622957" y="291548"/>
                  </a:lnTo>
                  <a:lnTo>
                    <a:pt x="9622957" y="3136200"/>
                  </a:lnTo>
                  <a:lnTo>
                    <a:pt x="8624709" y="3660260"/>
                  </a:lnTo>
                  <a:lnTo>
                    <a:pt x="7626463" y="3136200"/>
                  </a:lnTo>
                  <a:lnTo>
                    <a:pt x="7626463" y="291548"/>
                  </a:lnTo>
                  <a:lnTo>
                    <a:pt x="6207211" y="291548"/>
                  </a:lnTo>
                  <a:lnTo>
                    <a:pt x="6207211" y="3136200"/>
                  </a:lnTo>
                  <a:lnTo>
                    <a:pt x="5208963" y="3660260"/>
                  </a:lnTo>
                  <a:lnTo>
                    <a:pt x="4210716" y="3136200"/>
                  </a:lnTo>
                  <a:lnTo>
                    <a:pt x="4210716" y="291548"/>
                  </a:lnTo>
                  <a:lnTo>
                    <a:pt x="2791463" y="291547"/>
                  </a:lnTo>
                  <a:lnTo>
                    <a:pt x="2791463" y="3136200"/>
                  </a:lnTo>
                  <a:lnTo>
                    <a:pt x="1793215" y="3660260"/>
                  </a:lnTo>
                  <a:lnTo>
                    <a:pt x="794968" y="3136200"/>
                  </a:lnTo>
                  <a:lnTo>
                    <a:pt x="794968" y="291547"/>
                  </a:lnTo>
                  <a:lnTo>
                    <a:pt x="145774" y="291547"/>
                  </a:lnTo>
                  <a:cubicBezTo>
                    <a:pt x="85393" y="291547"/>
                    <a:pt x="33586" y="254836"/>
                    <a:pt x="11456" y="202515"/>
                  </a:cubicBezTo>
                  <a:lnTo>
                    <a:pt x="1" y="145774"/>
                  </a:lnTo>
                  <a:lnTo>
                    <a:pt x="11456" y="89032"/>
                  </a:lnTo>
                  <a:cubicBezTo>
                    <a:pt x="33586" y="36712"/>
                    <a:pt x="85393" y="0"/>
                    <a:pt x="145774" y="0"/>
                  </a:cubicBezTo>
                  <a:close/>
                </a:path>
              </a:pathLst>
            </a:custGeom>
            <a:solidFill>
              <a:srgbClr val="87E3D1"/>
            </a:solidFill>
            <a:ln w="38100">
              <a:solidFill>
                <a:schemeClr val="bg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2627DF-A9DE-4B74-A3C4-9CB8E2CE4A14}"/>
                </a:ext>
              </a:extLst>
            </p:cNvPr>
            <p:cNvSpPr txBox="1"/>
            <p:nvPr/>
          </p:nvSpPr>
          <p:spPr>
            <a:xfrm>
              <a:off x="1955651" y="3760520"/>
              <a:ext cx="13096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Cooper Black" panose="0208090404030B020404" pitchFamily="18" charset="0"/>
                </a:rPr>
                <a:t>Conten</a:t>
              </a:r>
              <a:endParaRPr lang="en-ID" sz="2400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375326-1203-43E6-8345-E77E1001F6AA}"/>
                </a:ext>
              </a:extLst>
            </p:cNvPr>
            <p:cNvSpPr txBox="1"/>
            <p:nvPr/>
          </p:nvSpPr>
          <p:spPr>
            <a:xfrm>
              <a:off x="2289092" y="4304041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01</a:t>
              </a:r>
              <a:endParaRPr lang="en-ID" sz="2400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F25AC8-46C0-4E3C-932B-4D3AC8802729}"/>
                </a:ext>
              </a:extLst>
            </p:cNvPr>
            <p:cNvSpPr txBox="1"/>
            <p:nvPr/>
          </p:nvSpPr>
          <p:spPr>
            <a:xfrm>
              <a:off x="5326691" y="3760520"/>
              <a:ext cx="13096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Cooper Black" panose="0208090404030B020404" pitchFamily="18" charset="0"/>
                </a:rPr>
                <a:t>Conten</a:t>
              </a:r>
              <a:endParaRPr lang="en-ID" sz="2400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FDEEA8-E815-4FC1-B165-58E576CD6A6E}"/>
                </a:ext>
              </a:extLst>
            </p:cNvPr>
            <p:cNvSpPr txBox="1"/>
            <p:nvPr/>
          </p:nvSpPr>
          <p:spPr>
            <a:xfrm>
              <a:off x="5704840" y="43040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02</a:t>
              </a:r>
              <a:endParaRPr lang="en-ID" sz="2400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200023-D37B-4D46-B382-90680B4D6D3C}"/>
                </a:ext>
              </a:extLst>
            </p:cNvPr>
            <p:cNvSpPr txBox="1"/>
            <p:nvPr/>
          </p:nvSpPr>
          <p:spPr>
            <a:xfrm>
              <a:off x="8742438" y="3760520"/>
              <a:ext cx="13096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Cooper Black" panose="0208090404030B020404" pitchFamily="18" charset="0"/>
                </a:rPr>
                <a:t>Conten</a:t>
              </a:r>
              <a:endParaRPr lang="en-ID" sz="2400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D79279-EEEE-4035-821F-4B52BB9232E6}"/>
                </a:ext>
              </a:extLst>
            </p:cNvPr>
            <p:cNvSpPr txBox="1"/>
            <p:nvPr/>
          </p:nvSpPr>
          <p:spPr>
            <a:xfrm>
              <a:off x="9120587" y="43040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oper Black" panose="0208090404030B020404" pitchFamily="18" charset="0"/>
                </a:rPr>
                <a:t>03</a:t>
              </a:r>
              <a:endParaRPr lang="en-ID" sz="2400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25033AD-D9C8-4CCF-8156-7DFCAAD9141E}"/>
                </a:ext>
              </a:extLst>
            </p:cNvPr>
            <p:cNvSpPr/>
            <p:nvPr/>
          </p:nvSpPr>
          <p:spPr>
            <a:xfrm>
              <a:off x="2098770" y="5124802"/>
              <a:ext cx="905299" cy="4451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TextBox 65">
              <a:hlinkClick r:id="rId6" action="ppaction://hlinksldjump"/>
              <a:extLst>
                <a:ext uri="{FF2B5EF4-FFF2-40B4-BE49-F238E27FC236}">
                  <a16:creationId xmlns:a16="http://schemas.microsoft.com/office/drawing/2014/main" id="{ECD5F186-526A-46D9-9E8B-F4F3523C2EE2}"/>
                </a:ext>
              </a:extLst>
            </p:cNvPr>
            <p:cNvSpPr txBox="1"/>
            <p:nvPr/>
          </p:nvSpPr>
          <p:spPr>
            <a:xfrm>
              <a:off x="2229055" y="5178091"/>
              <a:ext cx="647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7E3D1"/>
                  </a:solidFill>
                  <a:latin typeface="Aharoni" panose="02010803020104030203" pitchFamily="2" charset="-79"/>
                  <a:ea typeface="Adobe Gothic Std B" panose="020B0800000000000000" pitchFamily="34" charset="-128"/>
                  <a:cs typeface="Aharoni" panose="02010803020104030203" pitchFamily="2" charset="-79"/>
                </a:rPr>
                <a:t>Start</a:t>
              </a:r>
              <a:endParaRPr lang="en-ID" sz="1600" dirty="0">
                <a:solidFill>
                  <a:srgbClr val="87E3D1"/>
                </a:solidFill>
                <a:latin typeface="Aharoni" panose="02010803020104030203" pitchFamily="2" charset="-79"/>
                <a:ea typeface="Adobe Gothic Std B" panose="020B08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B666BAF-427C-405B-B9E3-C08E7E1699A3}"/>
                </a:ext>
              </a:extLst>
            </p:cNvPr>
            <p:cNvSpPr/>
            <p:nvPr/>
          </p:nvSpPr>
          <p:spPr>
            <a:xfrm>
              <a:off x="5546429" y="5124802"/>
              <a:ext cx="905299" cy="4451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TextBox 67">
              <a:hlinkClick r:id="rId7" action="ppaction://hlinksldjump"/>
              <a:extLst>
                <a:ext uri="{FF2B5EF4-FFF2-40B4-BE49-F238E27FC236}">
                  <a16:creationId xmlns:a16="http://schemas.microsoft.com/office/drawing/2014/main" id="{897F15A4-E80C-4470-A8C3-93A27913B646}"/>
                </a:ext>
              </a:extLst>
            </p:cNvPr>
            <p:cNvSpPr txBox="1"/>
            <p:nvPr/>
          </p:nvSpPr>
          <p:spPr>
            <a:xfrm>
              <a:off x="5676714" y="5178091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7E3D1"/>
                  </a:solidFill>
                  <a:latin typeface="Aharoni" panose="02010803020104030203" pitchFamily="2" charset="-79"/>
                  <a:ea typeface="Adobe Gothic Std B" panose="020B0800000000000000" pitchFamily="34" charset="-128"/>
                  <a:cs typeface="Aharoni" panose="02010803020104030203" pitchFamily="2" charset="-79"/>
                </a:rPr>
                <a:t>Start</a:t>
              </a:r>
              <a:endParaRPr lang="en-ID" sz="1600" dirty="0">
                <a:solidFill>
                  <a:srgbClr val="87E3D1"/>
                </a:solidFill>
                <a:latin typeface="Aharoni" panose="02010803020104030203" pitchFamily="2" charset="-79"/>
                <a:ea typeface="Adobe Gothic Std B" panose="020B08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B722A03-FD88-4EBD-9B7F-3CD97C7FE650}"/>
                </a:ext>
              </a:extLst>
            </p:cNvPr>
            <p:cNvSpPr/>
            <p:nvPr/>
          </p:nvSpPr>
          <p:spPr>
            <a:xfrm>
              <a:off x="8994088" y="5124802"/>
              <a:ext cx="905299" cy="4451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TextBox 69">
              <a:hlinkClick r:id="rId8" action="ppaction://hlinksldjump"/>
              <a:extLst>
                <a:ext uri="{FF2B5EF4-FFF2-40B4-BE49-F238E27FC236}">
                  <a16:creationId xmlns:a16="http://schemas.microsoft.com/office/drawing/2014/main" id="{AB716E5B-046B-4687-B48E-0724C982FEBA}"/>
                </a:ext>
              </a:extLst>
            </p:cNvPr>
            <p:cNvSpPr txBox="1"/>
            <p:nvPr/>
          </p:nvSpPr>
          <p:spPr>
            <a:xfrm>
              <a:off x="9124373" y="5178091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7E3D1"/>
                  </a:solidFill>
                  <a:latin typeface="Aharoni" panose="02010803020104030203" pitchFamily="2" charset="-79"/>
                  <a:ea typeface="Adobe Gothic Std B" panose="020B0800000000000000" pitchFamily="34" charset="-128"/>
                  <a:cs typeface="Aharoni" panose="02010803020104030203" pitchFamily="2" charset="-79"/>
                </a:rPr>
                <a:t>Start</a:t>
              </a:r>
              <a:endParaRPr lang="en-ID" sz="1600" dirty="0">
                <a:solidFill>
                  <a:srgbClr val="87E3D1"/>
                </a:solidFill>
                <a:latin typeface="Aharoni" panose="02010803020104030203" pitchFamily="2" charset="-79"/>
                <a:ea typeface="Adobe Gothic Std B" panose="020B0800000000000000" pitchFamily="34" charset="-128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36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B3AB1-CB9B-4987-A1FA-9747E00B3258}"/>
              </a:ext>
            </a:extLst>
          </p:cNvPr>
          <p:cNvSpPr/>
          <p:nvPr/>
        </p:nvSpPr>
        <p:spPr>
          <a:xfrm>
            <a:off x="0" y="-2540"/>
            <a:ext cx="12192000" cy="401156"/>
          </a:xfrm>
          <a:prstGeom prst="rect">
            <a:avLst/>
          </a:prstGeom>
          <a:solidFill>
            <a:srgbClr val="9C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AE6D-494B-4731-AA3A-AA40D34EA23F}"/>
              </a:ext>
            </a:extLst>
          </p:cNvPr>
          <p:cNvSpPr txBox="1"/>
          <p:nvPr/>
        </p:nvSpPr>
        <p:spPr>
          <a:xfrm>
            <a:off x="409747" y="13372"/>
            <a:ext cx="11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oper Black" panose="0208090404030B020404" pitchFamily="18" charset="0"/>
              </a:rPr>
              <a:t>Contens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56CEC-2C2C-4679-8410-C8B4BFDAF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  <p:pic>
        <p:nvPicPr>
          <p:cNvPr id="21" name="Graphic 20">
            <a:hlinkClick r:id="rId3" action="ppaction://hlinksldjump"/>
            <a:extLst>
              <a:ext uri="{FF2B5EF4-FFF2-40B4-BE49-F238E27FC236}">
                <a16:creationId xmlns:a16="http://schemas.microsoft.com/office/drawing/2014/main" id="{5D20080B-DA9C-4050-BC41-80FF9A895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4AB50F-0C9E-4856-B31B-3E47252C6B47}"/>
              </a:ext>
            </a:extLst>
          </p:cNvPr>
          <p:cNvSpPr/>
          <p:nvPr/>
        </p:nvSpPr>
        <p:spPr>
          <a:xfrm>
            <a:off x="133615" y="689113"/>
            <a:ext cx="11121889" cy="6115759"/>
          </a:xfrm>
          <a:prstGeom prst="roundRect">
            <a:avLst>
              <a:gd name="adj" fmla="val 0"/>
            </a:avLst>
          </a:prstGeom>
          <a:solidFill>
            <a:srgbClr val="9C9C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E53051E-FDD8-419F-BB6E-6F4A2469AF52}"/>
              </a:ext>
            </a:extLst>
          </p:cNvPr>
          <p:cNvSpPr/>
          <p:nvPr/>
        </p:nvSpPr>
        <p:spPr>
          <a:xfrm>
            <a:off x="276510" y="808382"/>
            <a:ext cx="10836098" cy="437321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4EA62A9-DECE-427C-9DFC-44E40BA5FE25}"/>
              </a:ext>
            </a:extLst>
          </p:cNvPr>
          <p:cNvSpPr/>
          <p:nvPr/>
        </p:nvSpPr>
        <p:spPr>
          <a:xfrm>
            <a:off x="276510" y="1376064"/>
            <a:ext cx="10836098" cy="527652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Box 55">
            <a:hlinkClick r:id="rId6" action="ppaction://hlinksldjump"/>
            <a:extLst>
              <a:ext uri="{FF2B5EF4-FFF2-40B4-BE49-F238E27FC236}">
                <a16:creationId xmlns:a16="http://schemas.microsoft.com/office/drawing/2014/main" id="{924BB1BE-4DBE-4247-9C55-F474204BF00E}"/>
              </a:ext>
            </a:extLst>
          </p:cNvPr>
          <p:cNvSpPr txBox="1"/>
          <p:nvPr/>
        </p:nvSpPr>
        <p:spPr>
          <a:xfrm>
            <a:off x="10684612" y="79513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</a:t>
            </a:r>
            <a:endParaRPr lang="en-ID" sz="24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713B04-63CF-4E86-A262-EE9387C8CCAC}"/>
              </a:ext>
            </a:extLst>
          </p:cNvPr>
          <p:cNvSpPr txBox="1"/>
          <p:nvPr/>
        </p:nvSpPr>
        <p:spPr>
          <a:xfrm>
            <a:off x="275006" y="820524"/>
            <a:ext cx="14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Subtitle 01</a:t>
            </a:r>
            <a:endParaRPr lang="en-ID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3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 animBg="1"/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B3AB1-CB9B-4987-A1FA-9747E00B3258}"/>
              </a:ext>
            </a:extLst>
          </p:cNvPr>
          <p:cNvSpPr/>
          <p:nvPr/>
        </p:nvSpPr>
        <p:spPr>
          <a:xfrm>
            <a:off x="0" y="-2540"/>
            <a:ext cx="12192000" cy="401156"/>
          </a:xfrm>
          <a:prstGeom prst="rect">
            <a:avLst/>
          </a:prstGeom>
          <a:solidFill>
            <a:srgbClr val="FFD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AE6D-494B-4731-AA3A-AA40D34EA23F}"/>
              </a:ext>
            </a:extLst>
          </p:cNvPr>
          <p:cNvSpPr txBox="1"/>
          <p:nvPr/>
        </p:nvSpPr>
        <p:spPr>
          <a:xfrm>
            <a:off x="409747" y="13372"/>
            <a:ext cx="11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oper Black" panose="0208090404030B020404" pitchFamily="18" charset="0"/>
              </a:rPr>
              <a:t>Contens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56CEC-2C2C-4679-8410-C8B4BFDAF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  <p:pic>
        <p:nvPicPr>
          <p:cNvPr id="21" name="Graphic 20">
            <a:hlinkClick r:id="rId3" action="ppaction://hlinksldjump"/>
            <a:extLst>
              <a:ext uri="{FF2B5EF4-FFF2-40B4-BE49-F238E27FC236}">
                <a16:creationId xmlns:a16="http://schemas.microsoft.com/office/drawing/2014/main" id="{5D20080B-DA9C-4050-BC41-80FF9A895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4AB50F-0C9E-4856-B31B-3E47252C6B47}"/>
              </a:ext>
            </a:extLst>
          </p:cNvPr>
          <p:cNvSpPr/>
          <p:nvPr/>
        </p:nvSpPr>
        <p:spPr>
          <a:xfrm>
            <a:off x="133615" y="689113"/>
            <a:ext cx="11121889" cy="6115759"/>
          </a:xfrm>
          <a:prstGeom prst="roundRect">
            <a:avLst>
              <a:gd name="adj" fmla="val 0"/>
            </a:avLst>
          </a:prstGeom>
          <a:solidFill>
            <a:srgbClr val="FFD89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E53051E-FDD8-419F-BB6E-6F4A2469AF52}"/>
              </a:ext>
            </a:extLst>
          </p:cNvPr>
          <p:cNvSpPr/>
          <p:nvPr/>
        </p:nvSpPr>
        <p:spPr>
          <a:xfrm>
            <a:off x="276510" y="808382"/>
            <a:ext cx="10836098" cy="437321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4EA62A9-DECE-427C-9DFC-44E40BA5FE25}"/>
              </a:ext>
            </a:extLst>
          </p:cNvPr>
          <p:cNvSpPr/>
          <p:nvPr/>
        </p:nvSpPr>
        <p:spPr>
          <a:xfrm>
            <a:off x="276510" y="1376064"/>
            <a:ext cx="10836098" cy="527652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713B04-63CF-4E86-A262-EE9387C8CCAC}"/>
              </a:ext>
            </a:extLst>
          </p:cNvPr>
          <p:cNvSpPr txBox="1"/>
          <p:nvPr/>
        </p:nvSpPr>
        <p:spPr>
          <a:xfrm>
            <a:off x="275006" y="8205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Subtitle 02</a:t>
            </a:r>
            <a:endParaRPr lang="en-ID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8FA93524-C7D8-4BDC-92B6-BCB142EF5E5D}"/>
              </a:ext>
            </a:extLst>
          </p:cNvPr>
          <p:cNvSpPr txBox="1"/>
          <p:nvPr/>
        </p:nvSpPr>
        <p:spPr>
          <a:xfrm>
            <a:off x="10684612" y="79513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</a:t>
            </a:r>
            <a:endParaRPr lang="en-ID" sz="24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656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 animBg="1"/>
      <p:bldP spid="5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B3AB1-CB9B-4987-A1FA-9747E00B3258}"/>
              </a:ext>
            </a:extLst>
          </p:cNvPr>
          <p:cNvSpPr/>
          <p:nvPr/>
        </p:nvSpPr>
        <p:spPr>
          <a:xfrm>
            <a:off x="0" y="-2540"/>
            <a:ext cx="12192000" cy="401156"/>
          </a:xfrm>
          <a:prstGeom prst="rect">
            <a:avLst/>
          </a:prstGeom>
          <a:solidFill>
            <a:srgbClr val="9C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AE6D-494B-4731-AA3A-AA40D34EA23F}"/>
              </a:ext>
            </a:extLst>
          </p:cNvPr>
          <p:cNvSpPr txBox="1"/>
          <p:nvPr/>
        </p:nvSpPr>
        <p:spPr>
          <a:xfrm>
            <a:off x="409747" y="13372"/>
            <a:ext cx="11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oper Black" panose="0208090404030B020404" pitchFamily="18" charset="0"/>
              </a:rPr>
              <a:t>Contens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56CEC-2C2C-4679-8410-C8B4BFDAF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  <p:pic>
        <p:nvPicPr>
          <p:cNvPr id="21" name="Graphic 20">
            <a:hlinkClick r:id="rId3" action="ppaction://hlinksldjump"/>
            <a:extLst>
              <a:ext uri="{FF2B5EF4-FFF2-40B4-BE49-F238E27FC236}">
                <a16:creationId xmlns:a16="http://schemas.microsoft.com/office/drawing/2014/main" id="{5D20080B-DA9C-4050-BC41-80FF9A895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4AB50F-0C9E-4856-B31B-3E47252C6B47}"/>
              </a:ext>
            </a:extLst>
          </p:cNvPr>
          <p:cNvSpPr/>
          <p:nvPr/>
        </p:nvSpPr>
        <p:spPr>
          <a:xfrm>
            <a:off x="133615" y="689113"/>
            <a:ext cx="11121889" cy="6115759"/>
          </a:xfrm>
          <a:prstGeom prst="roundRect">
            <a:avLst>
              <a:gd name="adj" fmla="val 0"/>
            </a:avLst>
          </a:prstGeom>
          <a:solidFill>
            <a:srgbClr val="9CF6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E53051E-FDD8-419F-BB6E-6F4A2469AF52}"/>
              </a:ext>
            </a:extLst>
          </p:cNvPr>
          <p:cNvSpPr/>
          <p:nvPr/>
        </p:nvSpPr>
        <p:spPr>
          <a:xfrm>
            <a:off x="276510" y="808382"/>
            <a:ext cx="10836098" cy="437321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4EA62A9-DECE-427C-9DFC-44E40BA5FE25}"/>
              </a:ext>
            </a:extLst>
          </p:cNvPr>
          <p:cNvSpPr/>
          <p:nvPr/>
        </p:nvSpPr>
        <p:spPr>
          <a:xfrm>
            <a:off x="276510" y="1376064"/>
            <a:ext cx="10836098" cy="527652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713B04-63CF-4E86-A262-EE9387C8CCAC}"/>
              </a:ext>
            </a:extLst>
          </p:cNvPr>
          <p:cNvSpPr txBox="1"/>
          <p:nvPr/>
        </p:nvSpPr>
        <p:spPr>
          <a:xfrm>
            <a:off x="275006" y="82052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Subtitle 03</a:t>
            </a:r>
            <a:endParaRPr lang="en-ID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5EB58B7A-5DB3-4A2B-B510-A0999BA6ED9C}"/>
              </a:ext>
            </a:extLst>
          </p:cNvPr>
          <p:cNvSpPr txBox="1"/>
          <p:nvPr/>
        </p:nvSpPr>
        <p:spPr>
          <a:xfrm>
            <a:off x="10684612" y="79513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</a:t>
            </a:r>
            <a:endParaRPr lang="en-ID" sz="24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9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 animBg="1"/>
      <p:bldP spid="5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BAAF24-E9CF-4DB8-B930-607A68B945C8}"/>
              </a:ext>
            </a:extLst>
          </p:cNvPr>
          <p:cNvSpPr/>
          <p:nvPr/>
        </p:nvSpPr>
        <p:spPr>
          <a:xfrm>
            <a:off x="0" y="0"/>
            <a:ext cx="12192000" cy="401156"/>
          </a:xfrm>
          <a:prstGeom prst="rect">
            <a:avLst/>
          </a:prstGeom>
          <a:solidFill>
            <a:srgbClr val="EF6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CECE3C-315D-4F35-9817-403223F6820C}"/>
              </a:ext>
            </a:extLst>
          </p:cNvPr>
          <p:cNvSpPr/>
          <p:nvPr/>
        </p:nvSpPr>
        <p:spPr>
          <a:xfrm>
            <a:off x="781579" y="1263436"/>
            <a:ext cx="10584757" cy="3546829"/>
          </a:xfrm>
          <a:prstGeom prst="roundRect">
            <a:avLst>
              <a:gd name="adj" fmla="val 4222"/>
            </a:avLst>
          </a:prstGeom>
          <a:solidFill>
            <a:srgbClr val="EF6C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C91A8-77E4-46FF-B947-49DBE737C01F}"/>
              </a:ext>
            </a:extLst>
          </p:cNvPr>
          <p:cNvSpPr txBox="1"/>
          <p:nvPr/>
        </p:nvSpPr>
        <p:spPr>
          <a:xfrm>
            <a:off x="409747" y="1337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Closing</a:t>
            </a:r>
            <a:endParaRPr lang="en-ID" dirty="0">
              <a:latin typeface="Cooper Black" panose="0208090404030B020404" pitchFamily="18" charset="0"/>
            </a:endParaRPr>
          </a:p>
        </p:txBody>
      </p:sp>
      <p:pic>
        <p:nvPicPr>
          <p:cNvPr id="31" name="Graphic 30">
            <a:hlinkClick r:id="rId2" action="ppaction://hlinksldjump"/>
            <a:extLst>
              <a:ext uri="{FF2B5EF4-FFF2-40B4-BE49-F238E27FC236}">
                <a16:creationId xmlns:a16="http://schemas.microsoft.com/office/drawing/2014/main" id="{E0A153BC-A469-403C-A706-E6183E91B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2667" y="565361"/>
            <a:ext cx="530750" cy="5307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8CBBE4-BC4B-477D-AFD2-EA40D476B0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-1042" r="33614" b="-927"/>
          <a:stretch/>
        </p:blipFill>
        <p:spPr>
          <a:xfrm>
            <a:off x="133615" y="9957"/>
            <a:ext cx="203270" cy="35429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C563F9-EB0F-4166-A325-9AFC8540CFBC}"/>
              </a:ext>
            </a:extLst>
          </p:cNvPr>
          <p:cNvSpPr/>
          <p:nvPr/>
        </p:nvSpPr>
        <p:spPr>
          <a:xfrm>
            <a:off x="803621" y="5037675"/>
            <a:ext cx="10584757" cy="1472307"/>
          </a:xfrm>
          <a:prstGeom prst="roundRect">
            <a:avLst>
              <a:gd name="adj" fmla="val 12565"/>
            </a:avLst>
          </a:prstGeom>
          <a:solidFill>
            <a:srgbClr val="EF6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9A4D5D-0A37-4E69-ADBB-CECD46BC4B29}"/>
              </a:ext>
            </a:extLst>
          </p:cNvPr>
          <p:cNvSpPr/>
          <p:nvPr/>
        </p:nvSpPr>
        <p:spPr>
          <a:xfrm>
            <a:off x="962519" y="4483289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3F3E31-6E4C-4C5B-9233-42A8CAB75BFF}"/>
              </a:ext>
            </a:extLst>
          </p:cNvPr>
          <p:cNvSpPr/>
          <p:nvPr/>
        </p:nvSpPr>
        <p:spPr>
          <a:xfrm>
            <a:off x="11024764" y="4483289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E6B8B5-6048-40EE-A21E-0D635B5D2A35}"/>
              </a:ext>
            </a:extLst>
          </p:cNvPr>
          <p:cNvSpPr/>
          <p:nvPr/>
        </p:nvSpPr>
        <p:spPr>
          <a:xfrm>
            <a:off x="962519" y="5171435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544333-9847-4517-9FEE-7A953C4A36D8}"/>
              </a:ext>
            </a:extLst>
          </p:cNvPr>
          <p:cNvSpPr/>
          <p:nvPr/>
        </p:nvSpPr>
        <p:spPr>
          <a:xfrm>
            <a:off x="11024764" y="5171435"/>
            <a:ext cx="204717" cy="204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81BDF-2C60-48FC-AE7B-9DBAF2055EAA}"/>
              </a:ext>
            </a:extLst>
          </p:cNvPr>
          <p:cNvSpPr txBox="1"/>
          <p:nvPr/>
        </p:nvSpPr>
        <p:spPr>
          <a:xfrm>
            <a:off x="4575263" y="2482989"/>
            <a:ext cx="3041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</a:t>
            </a:r>
            <a:endParaRPr lang="en-ID" sz="4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08C9E-9169-4F8A-9D0C-076994964CC2}"/>
              </a:ext>
            </a:extLst>
          </p:cNvPr>
          <p:cNvSpPr txBox="1"/>
          <p:nvPr/>
        </p:nvSpPr>
        <p:spPr>
          <a:xfrm>
            <a:off x="5712722" y="533517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By :</a:t>
            </a:r>
            <a:endParaRPr lang="en-ID" sz="2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1F6D2-A6BA-485A-8032-6AF912B5CB8F}"/>
              </a:ext>
            </a:extLst>
          </p:cNvPr>
          <p:cNvSpPr txBox="1"/>
          <p:nvPr/>
        </p:nvSpPr>
        <p:spPr>
          <a:xfrm>
            <a:off x="5283470" y="5798985"/>
            <a:ext cx="162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0"/>
              </a:rPr>
              <a:t>Group 01</a:t>
            </a:r>
            <a:endParaRPr lang="en-ID" sz="2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Adobe Gothic Std B</vt:lpstr>
      <vt:lpstr>Calibri Light</vt:lpstr>
      <vt:lpstr>Calibri</vt:lpstr>
      <vt:lpstr>Cooper Black</vt:lpstr>
      <vt:lpstr>Aharoni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86</cp:revision>
  <dcterms:created xsi:type="dcterms:W3CDTF">2021-03-24T11:10:22Z</dcterms:created>
  <dcterms:modified xsi:type="dcterms:W3CDTF">2021-07-31T09:27:38Z</dcterms:modified>
</cp:coreProperties>
</file>